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0" r:id="rId3"/>
    <p:sldId id="261" r:id="rId4"/>
    <p:sldId id="263" r:id="rId5"/>
    <p:sldId id="262" r:id="rId6"/>
    <p:sldId id="266" r:id="rId7"/>
    <p:sldId id="264" r:id="rId8"/>
    <p:sldId id="265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0B14"/>
    <a:srgbClr val="BD1C14"/>
    <a:srgbClr val="F0F0F0"/>
    <a:srgbClr val="680001"/>
    <a:srgbClr val="B81A16"/>
    <a:srgbClr val="FFFFFF"/>
    <a:srgbClr val="680002"/>
    <a:srgbClr val="7F0102"/>
    <a:srgbClr val="680003"/>
    <a:srgbClr val="7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438" autoAdjust="0"/>
  </p:normalViewPr>
  <p:slideViewPr>
    <p:cSldViewPr snapToGrid="0">
      <p:cViewPr>
        <p:scale>
          <a:sx n="110" d="100"/>
          <a:sy n="110" d="100"/>
        </p:scale>
        <p:origin x="876" y="6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qinfo Z" userId="2f2bcc63726972af" providerId="LiveId" clId="{C9A23406-47AE-4911-B94A-0C95913C7836}"/>
    <pc:docChg chg="addSld delSld modSld">
      <pc:chgData name="pqinfo Z" userId="2f2bcc63726972af" providerId="LiveId" clId="{C9A23406-47AE-4911-B94A-0C95913C7836}" dt="2024-07-28T07:37:50.163" v="58"/>
      <pc:docMkLst>
        <pc:docMk/>
      </pc:docMkLst>
      <pc:sldChg chg="modSp mod">
        <pc:chgData name="pqinfo Z" userId="2f2bcc63726972af" providerId="LiveId" clId="{C9A23406-47AE-4911-B94A-0C95913C7836}" dt="2024-07-28T07:36:51.930" v="7"/>
        <pc:sldMkLst>
          <pc:docMk/>
          <pc:sldMk cId="2887327642" sldId="260"/>
        </pc:sldMkLst>
        <pc:spChg chg="mod">
          <ac:chgData name="pqinfo Z" userId="2f2bcc63726972af" providerId="LiveId" clId="{C9A23406-47AE-4911-B94A-0C95913C7836}" dt="2024-07-28T07:36:51.930" v="7"/>
          <ac:spMkLst>
            <pc:docMk/>
            <pc:sldMk cId="2887327642" sldId="260"/>
            <ac:spMk id="2" creationId="{88B6DD9D-7DE4-31E9-D5BD-D1715D136216}"/>
          </ac:spMkLst>
        </pc:spChg>
      </pc:sldChg>
      <pc:sldChg chg="modSp mod">
        <pc:chgData name="pqinfo Z" userId="2f2bcc63726972af" providerId="LiveId" clId="{C9A23406-47AE-4911-B94A-0C95913C7836}" dt="2024-07-28T07:36:56.830" v="15"/>
        <pc:sldMkLst>
          <pc:docMk/>
          <pc:sldMk cId="1216830382" sldId="261"/>
        </pc:sldMkLst>
        <pc:spChg chg="mod">
          <ac:chgData name="pqinfo Z" userId="2f2bcc63726972af" providerId="LiveId" clId="{C9A23406-47AE-4911-B94A-0C95913C7836}" dt="2024-07-28T07:36:56.830" v="15"/>
          <ac:spMkLst>
            <pc:docMk/>
            <pc:sldMk cId="1216830382" sldId="261"/>
            <ac:spMk id="2" creationId="{88B6DD9D-7DE4-31E9-D5BD-D1715D136216}"/>
          </ac:spMkLst>
        </pc:spChg>
      </pc:sldChg>
      <pc:sldChg chg="modSp mod">
        <pc:chgData name="pqinfo Z" userId="2f2bcc63726972af" providerId="LiveId" clId="{C9A23406-47AE-4911-B94A-0C95913C7836}" dt="2024-07-28T07:37:30.257" v="43"/>
        <pc:sldMkLst>
          <pc:docMk/>
          <pc:sldMk cId="4174882383" sldId="262"/>
        </pc:sldMkLst>
        <pc:spChg chg="mod">
          <ac:chgData name="pqinfo Z" userId="2f2bcc63726972af" providerId="LiveId" clId="{C9A23406-47AE-4911-B94A-0C95913C7836}" dt="2024-07-28T07:37:30.257" v="43"/>
          <ac:spMkLst>
            <pc:docMk/>
            <pc:sldMk cId="4174882383" sldId="262"/>
            <ac:spMk id="2" creationId="{C32D18B2-4941-0456-532D-7CFCFB476666}"/>
          </ac:spMkLst>
        </pc:spChg>
      </pc:sldChg>
      <pc:sldChg chg="modSp mod">
        <pc:chgData name="pqinfo Z" userId="2f2bcc63726972af" providerId="LiveId" clId="{C9A23406-47AE-4911-B94A-0C95913C7836}" dt="2024-07-28T07:37:09.743" v="35"/>
        <pc:sldMkLst>
          <pc:docMk/>
          <pc:sldMk cId="4043092642" sldId="263"/>
        </pc:sldMkLst>
        <pc:spChg chg="mod">
          <ac:chgData name="pqinfo Z" userId="2f2bcc63726972af" providerId="LiveId" clId="{C9A23406-47AE-4911-B94A-0C95913C7836}" dt="2024-07-28T07:37:09.743" v="35"/>
          <ac:spMkLst>
            <pc:docMk/>
            <pc:sldMk cId="4043092642" sldId="263"/>
            <ac:spMk id="2" creationId="{88B6DD9D-7DE4-31E9-D5BD-D1715D136216}"/>
          </ac:spMkLst>
        </pc:spChg>
      </pc:sldChg>
      <pc:sldChg chg="modSp add mod">
        <pc:chgData name="pqinfo Z" userId="2f2bcc63726972af" providerId="LiveId" clId="{C9A23406-47AE-4911-B94A-0C95913C7836}" dt="2024-07-28T07:37:50.163" v="58"/>
        <pc:sldMkLst>
          <pc:docMk/>
          <pc:sldMk cId="113773165" sldId="266"/>
        </pc:sldMkLst>
        <pc:spChg chg="mod">
          <ac:chgData name="pqinfo Z" userId="2f2bcc63726972af" providerId="LiveId" clId="{C9A23406-47AE-4911-B94A-0C95913C7836}" dt="2024-07-28T07:37:50.163" v="58"/>
          <ac:spMkLst>
            <pc:docMk/>
            <pc:sldMk cId="113773165" sldId="266"/>
            <ac:spMk id="2" creationId="{A0D41275-BF33-9730-EEE6-92E4FF2FCF3D}"/>
          </ac:spMkLst>
        </pc:spChg>
      </pc:sldChg>
      <pc:sldChg chg="new del">
        <pc:chgData name="pqinfo Z" userId="2f2bcc63726972af" providerId="LiveId" clId="{C9A23406-47AE-4911-B94A-0C95913C7836}" dt="2024-07-28T07:37:38.875" v="45" actId="47"/>
        <pc:sldMkLst>
          <pc:docMk/>
          <pc:sldMk cId="3019449164" sldId="266"/>
        </pc:sldMkLst>
      </pc:sldChg>
    </pc:docChg>
  </pc:docChgLst>
  <pc:docChgLst>
    <pc:chgData name="pqinfo Z" userId="2f2bcc63726972af" providerId="LiveId" clId="{8F20B37D-E46C-4967-AA64-54844CB8B2EB}"/>
    <pc:docChg chg="undo custSel modSld modMainMaster">
      <pc:chgData name="pqinfo Z" userId="2f2bcc63726972af" providerId="LiveId" clId="{8F20B37D-E46C-4967-AA64-54844CB8B2EB}" dt="2025-05-09T01:46:55.398" v="39" actId="1036"/>
      <pc:docMkLst>
        <pc:docMk/>
      </pc:docMkLst>
      <pc:sldChg chg="addSp delSp modSp mod">
        <pc:chgData name="pqinfo Z" userId="2f2bcc63726972af" providerId="LiveId" clId="{8F20B37D-E46C-4967-AA64-54844CB8B2EB}" dt="2025-05-09T01:44:27.215" v="21" actId="167"/>
        <pc:sldMkLst>
          <pc:docMk/>
          <pc:sldMk cId="303842447" sldId="257"/>
        </pc:sldMkLst>
        <pc:picChg chg="add mod ord">
          <ac:chgData name="pqinfo Z" userId="2f2bcc63726972af" providerId="LiveId" clId="{8F20B37D-E46C-4967-AA64-54844CB8B2EB}" dt="2025-05-09T01:44:27.215" v="21" actId="167"/>
          <ac:picMkLst>
            <pc:docMk/>
            <pc:sldMk cId="303842447" sldId="257"/>
            <ac:picMk id="3" creationId="{D1958DC6-A7BE-C2E0-AE5F-2F8EAF67E66E}"/>
          </ac:picMkLst>
        </pc:picChg>
        <pc:picChg chg="del">
          <ac:chgData name="pqinfo Z" userId="2f2bcc63726972af" providerId="LiveId" clId="{8F20B37D-E46C-4967-AA64-54844CB8B2EB}" dt="2025-05-09T01:42:14.320" v="0" actId="478"/>
          <ac:picMkLst>
            <pc:docMk/>
            <pc:sldMk cId="303842447" sldId="257"/>
            <ac:picMk id="4" creationId="{745B2184-E70F-61C5-2292-A29EC3373493}"/>
          </ac:picMkLst>
        </pc:picChg>
      </pc:sldChg>
      <pc:sldChg chg="addSp delSp modSp mod">
        <pc:chgData name="pqinfo Z" userId="2f2bcc63726972af" providerId="LiveId" clId="{8F20B37D-E46C-4967-AA64-54844CB8B2EB}" dt="2025-05-09T01:46:55.398" v="39" actId="1036"/>
        <pc:sldMkLst>
          <pc:docMk/>
          <pc:sldMk cId="4173117690" sldId="265"/>
        </pc:sldMkLst>
        <pc:picChg chg="del ord">
          <ac:chgData name="pqinfo Z" userId="2f2bcc63726972af" providerId="LiveId" clId="{8F20B37D-E46C-4967-AA64-54844CB8B2EB}" dt="2025-05-09T01:44:41.072" v="22" actId="478"/>
          <ac:picMkLst>
            <pc:docMk/>
            <pc:sldMk cId="4173117690" sldId="265"/>
            <ac:picMk id="3" creationId="{37D42948-69E9-2479-C52D-B37E3AE5EBB2}"/>
          </ac:picMkLst>
        </pc:picChg>
        <pc:picChg chg="del">
          <ac:chgData name="pqinfo Z" userId="2f2bcc63726972af" providerId="LiveId" clId="{8F20B37D-E46C-4967-AA64-54844CB8B2EB}" dt="2025-05-09T01:43:56.736" v="15" actId="478"/>
          <ac:picMkLst>
            <pc:docMk/>
            <pc:sldMk cId="4173117690" sldId="265"/>
            <ac:picMk id="6" creationId="{42812A91-9843-A69F-1FEC-DEF71E67832C}"/>
          </ac:picMkLst>
        </pc:picChg>
        <pc:picChg chg="del">
          <ac:chgData name="pqinfo Z" userId="2f2bcc63726972af" providerId="LiveId" clId="{8F20B37D-E46C-4967-AA64-54844CB8B2EB}" dt="2025-05-09T01:44:01.541" v="16" actId="478"/>
          <ac:picMkLst>
            <pc:docMk/>
            <pc:sldMk cId="4173117690" sldId="265"/>
            <ac:picMk id="7" creationId="{D6EF2B4E-7364-C81B-7763-C380C8D67614}"/>
          </ac:picMkLst>
        </pc:picChg>
        <pc:picChg chg="add mod ord">
          <ac:chgData name="pqinfo Z" userId="2f2bcc63726972af" providerId="LiveId" clId="{8F20B37D-E46C-4967-AA64-54844CB8B2EB}" dt="2025-05-09T01:46:55.398" v="39" actId="1036"/>
          <ac:picMkLst>
            <pc:docMk/>
            <pc:sldMk cId="4173117690" sldId="265"/>
            <ac:picMk id="8" creationId="{0242AA88-6F8B-CBB6-A4E3-916304BDF081}"/>
          </ac:picMkLst>
        </pc:picChg>
      </pc:sldChg>
      <pc:sldMasterChg chg="addSp delSp modSp mod">
        <pc:chgData name="pqinfo Z" userId="2f2bcc63726972af" providerId="LiveId" clId="{8F20B37D-E46C-4967-AA64-54844CB8B2EB}" dt="2025-05-09T01:46:38.827" v="35" actId="732"/>
        <pc:sldMasterMkLst>
          <pc:docMk/>
          <pc:sldMasterMk cId="3335671466" sldId="2147483648"/>
        </pc:sldMasterMkLst>
        <pc:picChg chg="del">
          <ac:chgData name="pqinfo Z" userId="2f2bcc63726972af" providerId="LiveId" clId="{8F20B37D-E46C-4967-AA64-54844CB8B2EB}" dt="2025-05-09T01:42:36.695" v="1" actId="478"/>
          <ac:picMkLst>
            <pc:docMk/>
            <pc:sldMasterMk cId="3335671466" sldId="2147483648"/>
            <ac:picMk id="3" creationId="{89923AB4-D21E-0676-0F49-59A7514DE3AA}"/>
          </ac:picMkLst>
        </pc:picChg>
        <pc:picChg chg="add mod modCrop">
          <ac:chgData name="pqinfo Z" userId="2f2bcc63726972af" providerId="LiveId" clId="{8F20B37D-E46C-4967-AA64-54844CB8B2EB}" dt="2025-05-09T01:43:35.103" v="14" actId="1036"/>
          <ac:picMkLst>
            <pc:docMk/>
            <pc:sldMasterMk cId="3335671466" sldId="2147483648"/>
            <ac:picMk id="4" creationId="{19FED425-9E1B-84E4-BDDC-33D37073F076}"/>
          </ac:picMkLst>
        </pc:picChg>
        <pc:picChg chg="del">
          <ac:chgData name="pqinfo Z" userId="2f2bcc63726972af" providerId="LiveId" clId="{8F20B37D-E46C-4967-AA64-54844CB8B2EB}" dt="2025-05-09T01:46:19.828" v="31" actId="478"/>
          <ac:picMkLst>
            <pc:docMk/>
            <pc:sldMasterMk cId="3335671466" sldId="2147483648"/>
            <ac:picMk id="7" creationId="{2F85DCA8-3856-5736-D828-FE40A3BC4001}"/>
          </ac:picMkLst>
        </pc:picChg>
        <pc:picChg chg="add mod modCrop">
          <ac:chgData name="pqinfo Z" userId="2f2bcc63726972af" providerId="LiveId" clId="{8F20B37D-E46C-4967-AA64-54844CB8B2EB}" dt="2025-05-09T01:46:38.827" v="35" actId="732"/>
          <ac:picMkLst>
            <pc:docMk/>
            <pc:sldMasterMk cId="3335671466" sldId="2147483648"/>
            <ac:picMk id="8" creationId="{BACC2B2A-C374-484A-9E5B-D8D78932E9E5}"/>
          </ac:picMkLst>
        </pc:picChg>
        <pc:picChg chg="del">
          <ac:chgData name="pqinfo Z" userId="2f2bcc63726972af" providerId="LiveId" clId="{8F20B37D-E46C-4967-AA64-54844CB8B2EB}" dt="2025-05-09T01:45:51.703" v="28" actId="478"/>
          <ac:picMkLst>
            <pc:docMk/>
            <pc:sldMasterMk cId="3335671466" sldId="2147483648"/>
            <ac:picMk id="15" creationId="{885511F7-F707-C5EF-5BE5-E6B97D40716F}"/>
          </ac:picMkLst>
        </pc:pic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810E6B-F49F-42D2-8DAF-1FBAA45A8AE0}" type="datetimeFigureOut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5C1AF7-0ED5-4988-8021-688FACEE66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1316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5C1AF7-0ED5-4988-8021-688FACEE667E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1370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zh-CN" sz="1800" kern="100" dirty="0">
                <a:effectLst/>
                <a:ea typeface="仿宋" panose="02010609060101010101" pitchFamily="49" charset="-122"/>
                <a:cs typeface="Times New Roman" panose="02020603050405020304" pitchFamily="18" charset="0"/>
              </a:rPr>
              <a:t>收视率、全网播放量、搜索指数、话题指数、社会反响等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5C1AF7-0ED5-4988-8021-688FACEE667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7005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F9CB97F-40D5-6D11-384D-4EF927DB2D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51BD966-4841-CA67-1F6D-EB78BEFF08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76C5607-86A7-2F93-9AE3-E65AFF4586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16EA65-EE82-4132-B666-E36BA956EF35}" type="datetimeFigureOut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436A155-95AE-DAEB-C3AB-3B689DFAB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A0386C4-4112-7C24-F61A-0C8418134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22278B-27B9-4B45-9992-636D0253E4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3127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7682BD2-F0D0-BC94-E4B1-DE606DE5C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1A8DE31-2B3A-A03B-9C67-C2763792AE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69BED81-CB57-FE2C-2FB3-BB368E1BF4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16EA65-EE82-4132-B666-E36BA956EF35}" type="datetimeFigureOut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37B7DFA-4DAF-FC03-EF36-CFB0F580F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F2F68CB-A49C-5438-61CE-B8F220924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22278B-27B9-4B45-9992-636D0253E4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7979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9B5D7FEE-5367-36CD-28B8-95B2094CB2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AF723F8-4BFF-B271-43E5-F3B63AD3C5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DA6269F-8976-4274-DD15-DDA20628C6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16EA65-EE82-4132-B666-E36BA956EF35}" type="datetimeFigureOut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D6E9D33-FEE4-58C5-2E15-57C1F6C76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E22653A-EEF6-95DE-1738-A86AFD2B1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22278B-27B9-4B45-9992-636D0253E4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8746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662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63CF504-4837-B41D-E72B-EA0E79036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2FBAC88-A333-071D-6A6B-EF0F1DB25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9282529-8072-DF4B-C2F4-1324ED74C4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16EA65-EE82-4132-B666-E36BA956EF35}" type="datetimeFigureOut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AAFE29F-2598-2A8A-E5C3-A16362A63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358BC47-3AEB-45BF-EE96-E85E82A62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22278B-27B9-4B45-9992-636D0253E4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5106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FDAD8EF-C6A4-0F50-6796-B0B053687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0CDBDF7-7A1E-DBDA-5B56-1149D256C1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1F9862A-6B7E-DF79-D27A-375F2E4003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D2362EA-8340-64A6-95D2-59F7D87FF1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16EA65-EE82-4132-B666-E36BA956EF35}" type="datetimeFigureOut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3422CA3-9244-62A8-D499-F9F82A733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C2F4A86-A913-D908-34CF-94DC17633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22278B-27B9-4B45-9992-636D0253E4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3506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4E19A7-A3B1-2DED-FEFC-E04C6A34D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5961D61-45BF-8D84-CC3B-17E8FC453F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52CF4CD-130C-9C23-3F13-DC497012D4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0B35B9B-41F6-FEF0-D3FD-6B1A030F5C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9BA5A6D-396C-2303-38A3-520BE02FBF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986F608-2FD5-0E5F-2EF7-9BB25B65CD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16EA65-EE82-4132-B666-E36BA956EF35}" type="datetimeFigureOut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8668197-87FC-C221-65B9-A70D2CC31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069A7CA-1EEF-331C-E015-863642D42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22278B-27B9-4B45-9992-636D0253E4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1027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250CAB-88B4-089B-28AC-372ABF54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92896EE-D5D0-0329-F19D-FCC6AFD080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16EA65-EE82-4132-B666-E36BA956EF35}" type="datetimeFigureOut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6F39D86-0C59-548C-F287-C5D812CE1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1172773-DF74-8905-48BA-82A099AFB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22278B-27B9-4B45-9992-636D0253E4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7113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8E810C9-0E90-34CF-7F8E-7682451CD0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16EA65-EE82-4132-B666-E36BA956EF35}" type="datetimeFigureOut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DF446668-4B20-323F-A41A-BE1525F95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44CE864-9E78-A943-1A31-F880533AA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22278B-27B9-4B45-9992-636D0253E4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1910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0B2D4E-CD43-C304-3BCC-217215954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DDFF10E-D759-9387-07F4-F80C56D25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9F6C8D2-9FAC-B06D-4E2F-7638CCF10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D34DF82-E2DA-7687-487C-03F618B6D7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16EA65-EE82-4132-B666-E36BA956EF35}" type="datetimeFigureOut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9B23ABE-A37E-229F-DA4D-946D7181F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EC02141-C02D-B766-B89A-0CCE1E593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22278B-27B9-4B45-9992-636D0253E4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4564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A9812A1-B02F-F85D-1C3D-34F8923F3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65FC5858-6D7C-3487-9E39-17CF0477B3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439391C-0ED8-DAEA-F937-4942022839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6F27658-09FB-E1F0-6CFA-0D351A6083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16EA65-EE82-4132-B666-E36BA956EF35}" type="datetimeFigureOut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86CFEBB-9525-CCDA-9898-F63F7B5B7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7EB92D9-F1D2-E8CC-317B-E677E793B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22278B-27B9-4B45-9992-636D0253E4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8808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>
            <a:extLst>
              <a:ext uri="{FF2B5EF4-FFF2-40B4-BE49-F238E27FC236}">
                <a16:creationId xmlns:a16="http://schemas.microsoft.com/office/drawing/2014/main" id="{D6830CD9-BCFB-A5D6-CEB1-CDF43CC6E69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"/>
            <a:ext cx="12192000" cy="1056953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2284AF75-FBFF-4AF9-BC6A-78599D8848B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9013" b="89700" l="5000" r="95875">
                        <a14:foregroundMark x1="43750" y1="65665" x2="43750" y2="65665"/>
                        <a14:foregroundMark x1="93500" y1="66524" x2="93500" y2="66524"/>
                        <a14:foregroundMark x1="95875" y1="31330" x2="95875" y2="31330"/>
                        <a14:foregroundMark x1="5000" y1="54936" x2="5000" y2="54936"/>
                        <a14:backgroundMark x1="66250" y1="53219" x2="66250" y2="53219"/>
                        <a14:backgroundMark x1="99000" y1="85408" x2="99000" y2="8540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67475" y="0"/>
            <a:ext cx="5724525" cy="1056953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607C69FF-F09F-2EAE-EF7E-F10CC32F81F7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725" y="156696"/>
            <a:ext cx="1130300" cy="833596"/>
          </a:xfrm>
          <a:prstGeom prst="rect">
            <a:avLst/>
          </a:prstGeom>
        </p:spPr>
      </p:pic>
      <p:pic>
        <p:nvPicPr>
          <p:cNvPr id="4" name="图片 3" descr="图片包含 文本&#10;&#10;AI 生成的内容可能不正确。">
            <a:extLst>
              <a:ext uri="{FF2B5EF4-FFF2-40B4-BE49-F238E27FC236}">
                <a16:creationId xmlns:a16="http://schemas.microsoft.com/office/drawing/2014/main" id="{19FED425-9E1B-84E4-BDDC-33D37073F076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9" t="11943" r="30022" b="59197"/>
          <a:stretch/>
        </p:blipFill>
        <p:spPr>
          <a:xfrm>
            <a:off x="1412113" y="71868"/>
            <a:ext cx="3796496" cy="924788"/>
          </a:xfrm>
          <a:prstGeom prst="rect">
            <a:avLst/>
          </a:prstGeom>
        </p:spPr>
      </p:pic>
      <p:pic>
        <p:nvPicPr>
          <p:cNvPr id="8" name="图片 7" descr="图片包含 文本&#10;&#10;AI 生成的内容可能不正确。">
            <a:extLst>
              <a:ext uri="{FF2B5EF4-FFF2-40B4-BE49-F238E27FC236}">
                <a16:creationId xmlns:a16="http://schemas.microsoft.com/office/drawing/2014/main" id="{BACC2B2A-C374-484A-9E5B-D8D78932E9E5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755"/>
          <a:stretch/>
        </p:blipFill>
        <p:spPr>
          <a:xfrm>
            <a:off x="358" y="6429736"/>
            <a:ext cx="12191283" cy="428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671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10B1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图片包含 文本&#10;&#10;AI 生成的内容可能不正确。">
            <a:extLst>
              <a:ext uri="{FF2B5EF4-FFF2-40B4-BE49-F238E27FC236}">
                <a16:creationId xmlns:a16="http://schemas.microsoft.com/office/drawing/2014/main" id="{D1958DC6-A7BE-C2E0-AE5F-2F8EAF67E6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" y="0"/>
            <a:ext cx="12191283" cy="6858000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5A367790-EF71-C8CE-5AEE-EBC95FFBB779}"/>
              </a:ext>
            </a:extLst>
          </p:cNvPr>
          <p:cNvSpPr txBox="1"/>
          <p:nvPr/>
        </p:nvSpPr>
        <p:spPr>
          <a:xfrm>
            <a:off x="715617" y="4174435"/>
            <a:ext cx="2310887" cy="7694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CN" altLang="en-US" sz="4400" i="0" u="none" strike="noStrike" cap="none" spc="0" normalizeH="0" baseline="0" dirty="0">
                <a:ln>
                  <a:noFill/>
                </a:ln>
                <a:solidFill>
                  <a:srgbClr val="E5BC6D"/>
                </a:solidFill>
                <a:effectLst/>
                <a:uFillTx/>
                <a:latin typeface="阿里巴巴普惠体 2.0 65 Medium" panose="00020600040101010101" pitchFamily="18" charset="-122"/>
                <a:ea typeface="阿里巴巴普惠体 2.0 65 Medium" panose="00020600040101010101" pitchFamily="18" charset="-122"/>
                <a:cs typeface="阿里巴巴普惠体 2.0 65 Medium" panose="00020600040101010101" pitchFamily="18" charset="-122"/>
                <a:sym typeface="等线"/>
              </a:rPr>
              <a:t>作品名称</a:t>
            </a:r>
          </a:p>
        </p:txBody>
      </p:sp>
    </p:spTree>
    <p:extLst>
      <p:ext uri="{BB962C8B-B14F-4D97-AF65-F5344CB8AC3E}">
        <p14:creationId xmlns:p14="http://schemas.microsoft.com/office/powerpoint/2010/main" val="3038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88B6DD9D-7DE4-31E9-D5BD-D1715D136216}"/>
              </a:ext>
            </a:extLst>
          </p:cNvPr>
          <p:cNvSpPr txBox="1"/>
          <p:nvPr/>
        </p:nvSpPr>
        <p:spPr>
          <a:xfrm>
            <a:off x="355600" y="1308100"/>
            <a:ext cx="337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项目背景</a:t>
            </a:r>
          </a:p>
        </p:txBody>
      </p:sp>
    </p:spTree>
    <p:extLst>
      <p:ext uri="{BB962C8B-B14F-4D97-AF65-F5344CB8AC3E}">
        <p14:creationId xmlns:p14="http://schemas.microsoft.com/office/powerpoint/2010/main" val="2887327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88B6DD9D-7DE4-31E9-D5BD-D1715D136216}"/>
              </a:ext>
            </a:extLst>
          </p:cNvPr>
          <p:cNvSpPr txBox="1"/>
          <p:nvPr/>
        </p:nvSpPr>
        <p:spPr>
          <a:xfrm>
            <a:off x="355600" y="1308100"/>
            <a:ext cx="337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策略思考</a:t>
            </a:r>
          </a:p>
        </p:txBody>
      </p:sp>
    </p:spTree>
    <p:extLst>
      <p:ext uri="{BB962C8B-B14F-4D97-AF65-F5344CB8AC3E}">
        <p14:creationId xmlns:p14="http://schemas.microsoft.com/office/powerpoint/2010/main" val="1216830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88B6DD9D-7DE4-31E9-D5BD-D1715D136216}"/>
              </a:ext>
            </a:extLst>
          </p:cNvPr>
          <p:cNvSpPr txBox="1"/>
          <p:nvPr/>
        </p:nvSpPr>
        <p:spPr>
          <a:xfrm>
            <a:off x="355600" y="1308100"/>
            <a:ext cx="337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执行实施</a:t>
            </a:r>
          </a:p>
        </p:txBody>
      </p:sp>
    </p:spTree>
    <p:extLst>
      <p:ext uri="{BB962C8B-B14F-4D97-AF65-F5344CB8AC3E}">
        <p14:creationId xmlns:p14="http://schemas.microsoft.com/office/powerpoint/2010/main" val="4043092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C32D18B2-4941-0456-532D-7CFCFB476666}"/>
              </a:ext>
            </a:extLst>
          </p:cNvPr>
          <p:cNvSpPr txBox="1"/>
          <p:nvPr/>
        </p:nvSpPr>
        <p:spPr>
          <a:xfrm>
            <a:off x="355600" y="1308100"/>
            <a:ext cx="337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效果影响</a:t>
            </a:r>
          </a:p>
        </p:txBody>
      </p:sp>
    </p:spTree>
    <p:extLst>
      <p:ext uri="{BB962C8B-B14F-4D97-AF65-F5344CB8AC3E}">
        <p14:creationId xmlns:p14="http://schemas.microsoft.com/office/powerpoint/2010/main" val="4174882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A0D41275-BF33-9730-EEE6-92E4FF2FCF3D}"/>
              </a:ext>
            </a:extLst>
          </p:cNvPr>
          <p:cNvSpPr txBox="1"/>
          <p:nvPr/>
        </p:nvSpPr>
        <p:spPr>
          <a:xfrm>
            <a:off x="355600" y="1308100"/>
            <a:ext cx="337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项目团队介绍</a:t>
            </a:r>
          </a:p>
        </p:txBody>
      </p:sp>
    </p:spTree>
    <p:extLst>
      <p:ext uri="{BB962C8B-B14F-4D97-AF65-F5344CB8AC3E}">
        <p14:creationId xmlns:p14="http://schemas.microsoft.com/office/powerpoint/2010/main" val="113773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A0D41275-BF33-9730-EEE6-92E4FF2FCF3D}"/>
              </a:ext>
            </a:extLst>
          </p:cNvPr>
          <p:cNvSpPr txBox="1"/>
          <p:nvPr/>
        </p:nvSpPr>
        <p:spPr>
          <a:xfrm>
            <a:off x="355600" y="1308100"/>
            <a:ext cx="337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其他补充说明</a:t>
            </a:r>
          </a:p>
        </p:txBody>
      </p:sp>
    </p:spTree>
    <p:extLst>
      <p:ext uri="{BB962C8B-B14F-4D97-AF65-F5344CB8AC3E}">
        <p14:creationId xmlns:p14="http://schemas.microsoft.com/office/powerpoint/2010/main" val="2933693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图片包含 文本&#10;&#10;AI 生成的内容可能不正确。">
            <a:extLst>
              <a:ext uri="{FF2B5EF4-FFF2-40B4-BE49-F238E27FC236}">
                <a16:creationId xmlns:a16="http://schemas.microsoft.com/office/drawing/2014/main" id="{0242AA88-6F8B-CBB6-A4E3-916304BDF0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" y="-428264"/>
            <a:ext cx="12191283" cy="6858000"/>
          </a:xfrm>
          <a:prstGeom prst="rect">
            <a:avLst/>
          </a:prstGeom>
        </p:spPr>
      </p:pic>
      <p:pic>
        <p:nvPicPr>
          <p:cNvPr id="4" name="图片 3" descr="图片包含 徽标&#10;&#10;描述已自动生成">
            <a:extLst>
              <a:ext uri="{FF2B5EF4-FFF2-40B4-BE49-F238E27FC236}">
                <a16:creationId xmlns:a16="http://schemas.microsoft.com/office/drawing/2014/main" id="{BE5C1540-470A-1EE2-560D-90AF878E146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54958" y="4986633"/>
            <a:ext cx="2540110" cy="313734"/>
          </a:xfrm>
          <a:prstGeom prst="rect">
            <a:avLst/>
          </a:prstGeom>
        </p:spPr>
      </p:pic>
      <p:pic>
        <p:nvPicPr>
          <p:cNvPr id="5" name="图片 4" descr="图片包含 图标&#10;&#10;描述已自动生成">
            <a:extLst>
              <a:ext uri="{FF2B5EF4-FFF2-40B4-BE49-F238E27FC236}">
                <a16:creationId xmlns:a16="http://schemas.microsoft.com/office/drawing/2014/main" id="{29A85AC3-1614-0BDF-4640-98C564F2CB41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5963" y="2829092"/>
            <a:ext cx="7620074" cy="1199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117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34</Words>
  <Application>Microsoft Office PowerPoint</Application>
  <PresentationFormat>宽屏</PresentationFormat>
  <Paragraphs>10</Paragraphs>
  <Slides>8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阿里巴巴普惠体 2.0 65 Medium</vt:lpstr>
      <vt:lpstr>阿里巴巴普惠体 Medium</vt:lpstr>
      <vt:lpstr>等线</vt:lpstr>
      <vt:lpstr>仿宋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庄 晓宁</dc:creator>
  <cp:lastModifiedBy>pqinfo Z</cp:lastModifiedBy>
  <cp:revision>8</cp:revision>
  <dcterms:created xsi:type="dcterms:W3CDTF">2023-05-20T09:22:06Z</dcterms:created>
  <dcterms:modified xsi:type="dcterms:W3CDTF">2025-05-09T01:47:04Z</dcterms:modified>
</cp:coreProperties>
</file>